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57" r:id="rId4"/>
    <p:sldId id="258" r:id="rId5"/>
    <p:sldId id="260" r:id="rId6"/>
    <p:sldId id="261" r:id="rId7"/>
    <p:sldId id="262" r:id="rId8"/>
    <p:sldId id="263" r:id="rId9"/>
    <p:sldId id="264" r:id="rId1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80" d="100"/>
          <a:sy n="80" d="100"/>
        </p:scale>
        <p:origin x="-1856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interSettings" Target="printerSettings/printerSettings1.bin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5/1/16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019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5/1/16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4982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5/1/16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941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5/1/16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933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5/1/16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952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5/1/16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301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5/1/16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940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5/1/16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067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5/1/16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128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5/1/16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116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5/1/16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5745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FECD78-3C8E-49F2-8FAB-59489D168ABB}" type="datetimeFigureOut">
              <a:rPr lang="en-US" smtClean="0"/>
              <a:t>5/1/16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7112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1926"/>
            <a:ext cx="7772400" cy="473074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One Two Ten First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5638800"/>
            <a:ext cx="6400800" cy="971550"/>
          </a:xfrm>
        </p:spPr>
        <p:txBody>
          <a:bodyPr>
            <a:normAutofit/>
          </a:bodyPr>
          <a:lstStyle/>
          <a:p>
            <a:r>
              <a:rPr lang="en-US" sz="1800" dirty="0" smtClean="0"/>
              <a:t>The beginning applet has pile set to 0 tokens and initiates player 1 to choose 1 or 2 tokens.  As you can see the go button is set to ready until token choice is selected.</a:t>
            </a:r>
            <a:endParaRPr lang="en-US" sz="1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625" y="968375"/>
            <a:ext cx="7096125" cy="450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9851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6003" b="6003"/>
          <a:stretch>
            <a:fillRect/>
          </a:stretch>
        </p:blipFill>
        <p:spPr>
          <a:xfrm>
            <a:off x="457200" y="504825"/>
            <a:ext cx="8229600" cy="4525963"/>
          </a:xfrm>
        </p:spPr>
      </p:pic>
      <p:sp>
        <p:nvSpPr>
          <p:cNvPr id="6" name="TextBox 5"/>
          <p:cNvSpPr txBox="1"/>
          <p:nvPr/>
        </p:nvSpPr>
        <p:spPr>
          <a:xfrm>
            <a:off x="457199" y="5386284"/>
            <a:ext cx="82296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The ready button was selected without choosing token and applet token fields or player field did not get updated.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2195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t="6003" b="6003"/>
          <a:stretch>
            <a:fillRect/>
          </a:stretch>
        </p:blipFill>
        <p:spPr>
          <a:xfrm>
            <a:off x="457200" y="520700"/>
            <a:ext cx="8229600" cy="4525963"/>
          </a:xfrm>
        </p:spPr>
      </p:pic>
      <p:sp>
        <p:nvSpPr>
          <p:cNvPr id="4" name="Rectangle 3"/>
          <p:cNvSpPr/>
          <p:nvPr/>
        </p:nvSpPr>
        <p:spPr>
          <a:xfrm>
            <a:off x="457200" y="5432336"/>
            <a:ext cx="822959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Player one has selected 1 token but token field has still not been updated but the ready button has now turned to go.  Error check: if the player chooses 1 token then decides to play 2 token the last token selection is updated.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30189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t="6003" b="6003"/>
          <a:stretch>
            <a:fillRect/>
          </a:stretch>
        </p:blipFill>
        <p:spPr>
          <a:xfrm>
            <a:off x="457200" y="425450"/>
            <a:ext cx="8229600" cy="4525963"/>
          </a:xfrm>
        </p:spPr>
      </p:pic>
      <p:sp>
        <p:nvSpPr>
          <p:cNvPr id="4" name="Rectangle 3"/>
          <p:cNvSpPr/>
          <p:nvPr/>
        </p:nvSpPr>
        <p:spPr>
          <a:xfrm>
            <a:off x="457200" y="5321211"/>
            <a:ext cx="82296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As you can see now after the go button has been selected that the pile field has been updated to 1 token and the player field now updated to player 2 along with the go button reverting back to ready.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04988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t="6003" b="6003"/>
          <a:stretch>
            <a:fillRect/>
          </a:stretch>
        </p:blipFill>
        <p:spPr>
          <a:xfrm>
            <a:off x="457200" y="488950"/>
            <a:ext cx="8229600" cy="4525963"/>
          </a:xfrm>
        </p:spPr>
      </p:pic>
      <p:sp>
        <p:nvSpPr>
          <p:cNvPr id="4" name="Rectangle 3"/>
          <p:cNvSpPr/>
          <p:nvPr/>
        </p:nvSpPr>
        <p:spPr>
          <a:xfrm>
            <a:off x="457200" y="5221288"/>
            <a:ext cx="822959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Player 2 has now selected 2 tokens to add to the pile.  Player field is still set to player 2 but ready button has now been updated to go.  Pile field has not been updated either since go button has not been selected yet.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92353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t="6003" b="6003"/>
          <a:stretch>
            <a:fillRect/>
          </a:stretch>
        </p:blipFill>
        <p:spPr>
          <a:xfrm>
            <a:off x="457200" y="568325"/>
            <a:ext cx="8229600" cy="4525963"/>
          </a:xfrm>
        </p:spPr>
      </p:pic>
      <p:sp>
        <p:nvSpPr>
          <p:cNvPr id="4" name="Rectangle 3"/>
          <p:cNvSpPr/>
          <p:nvPr/>
        </p:nvSpPr>
        <p:spPr>
          <a:xfrm>
            <a:off x="457200" y="5427663"/>
            <a:ext cx="82296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After player 2 selected go button now you can see the pile field updated to total of 1+2=3 tokens.  The player field is now updated to player 1 and the go button updated to ready button.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18885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/>
          <a:srcRect t="6003" b="6003"/>
          <a:stretch>
            <a:fillRect/>
          </a:stretch>
        </p:blipFill>
        <p:spPr>
          <a:xfrm>
            <a:off x="457200" y="473075"/>
            <a:ext cx="8229600" cy="4525963"/>
          </a:xfrm>
        </p:spPr>
      </p:pic>
      <p:sp>
        <p:nvSpPr>
          <p:cNvPr id="4" name="Rectangle 3"/>
          <p:cNvSpPr/>
          <p:nvPr/>
        </p:nvSpPr>
        <p:spPr>
          <a:xfrm>
            <a:off x="457200" y="5333703"/>
            <a:ext cx="82296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The game has continued an now player 2 has the choice to choose 1 or 2 tokens with a total of 9 tokens in pile now.  For the sake of error testing player 2 selects 2 tokens which when the go button is selected no fields but the player field is updated- seen on next </a:t>
            </a:r>
            <a:r>
              <a:rPr lang="en-US" dirty="0" err="1" smtClean="0"/>
              <a:t>silde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44336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rcRect t="6003" b="6003"/>
          <a:stretch>
            <a:fillRect/>
          </a:stretch>
        </p:blipFill>
        <p:spPr>
          <a:xfrm>
            <a:off x="457200" y="409575"/>
            <a:ext cx="8229600" cy="4525963"/>
          </a:xfrm>
        </p:spPr>
      </p:pic>
      <p:sp>
        <p:nvSpPr>
          <p:cNvPr id="8" name="Rectangle 7"/>
          <p:cNvSpPr/>
          <p:nvPr/>
        </p:nvSpPr>
        <p:spPr>
          <a:xfrm>
            <a:off x="457200" y="5214798"/>
            <a:ext cx="82296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As you can see the </a:t>
            </a:r>
            <a:r>
              <a:rPr lang="en-US" smtClean="0"/>
              <a:t>with continuing </a:t>
            </a:r>
            <a:r>
              <a:rPr lang="en-US" dirty="0" smtClean="0"/>
              <a:t>error checking player 2 selected 2 tokens but the pile field stayed the same but player field updated to player 1 along with go button resetting to ready.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07946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t="6003" b="6003"/>
          <a:stretch>
            <a:fillRect/>
          </a:stretch>
        </p:blipFill>
        <p:spPr>
          <a:xfrm>
            <a:off x="457200" y="425450"/>
            <a:ext cx="8229600" cy="4525963"/>
          </a:xfrm>
        </p:spPr>
      </p:pic>
      <p:sp>
        <p:nvSpPr>
          <p:cNvPr id="4" name="Rectangle 3"/>
          <p:cNvSpPr/>
          <p:nvPr/>
        </p:nvSpPr>
        <p:spPr>
          <a:xfrm>
            <a:off x="457200" y="5376000"/>
            <a:ext cx="8229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Now that player one selected 1 token to make total of 10 tokens Player 1 wins and therefore the winning banner is displayed while hiding all other buttons and fields.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1594291"/>
      </p:ext>
    </p:extLst>
  </p:cSld>
  <p:clrMapOvr>
    <a:masterClrMapping/>
  </p:clrMapOvr>
</p:sld>
</file>

<file path=ppt/theme/theme1.xml><?xml version="1.0" encoding="utf-8"?>
<a:theme xmlns:a="http://schemas.openxmlformats.org/drawingml/2006/main" name=" Black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 Black .thmx</Template>
  <TotalTime>72</TotalTime>
  <Words>363</Words>
  <Application>Microsoft Macintosh PowerPoint</Application>
  <PresentationFormat>On-screen Show (4:3)</PresentationFormat>
  <Paragraphs>10</Paragraphs>
  <Slides>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 Black </vt:lpstr>
      <vt:lpstr>One Two Ten First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One Two Ten First</dc:title>
  <dc:creator>Victor Matus </dc:creator>
  <cp:lastModifiedBy>Victor Matus </cp:lastModifiedBy>
  <cp:revision>8</cp:revision>
  <dcterms:created xsi:type="dcterms:W3CDTF">2016-05-01T19:03:22Z</dcterms:created>
  <dcterms:modified xsi:type="dcterms:W3CDTF">2016-05-01T20:16:16Z</dcterms:modified>
</cp:coreProperties>
</file>